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67" autoAdjust="0"/>
    <p:restoredTop sz="97543" autoAdjust="0"/>
  </p:normalViewPr>
  <p:slideViewPr>
    <p:cSldViewPr>
      <p:cViewPr varScale="1">
        <p:scale>
          <a:sx n="97" d="100"/>
          <a:sy n="97" d="100"/>
        </p:scale>
        <p:origin x="-102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642919"/>
            <a:ext cx="8458200" cy="5429287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Роман «Преступление и наказание». Петербург  Достоевского.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Социальные  истоки преступления  Раскольникова.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2466" name="Picture 2" descr="http://biblo-ok.ru/biblio-ok/Kartiny2/9.files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85728"/>
            <a:ext cx="2112941" cy="24050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1.liveinternet.ru/images/attach/c/5/123/595/123595277_3109898_D_Dos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764386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ssets0.glazunov.ru/uploads/gallery/work/image/100/normal_city_0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7572427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ereplet.ru/portfel/glazunov/klassika_pic/dostoev/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428604"/>
            <a:ext cx="764386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2.bp.blogspot.com/-QrlqnbssNu4/VCLlxM366CI/AAAAAAAACRY/3QH0YyhIxHQ/s1600/i_0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7429552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oranges3.com/wp-content/uploads/sites/1/nggallery/literaturnyj-peterburg/DSC_767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771530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fs00.infourok.ru/images/doc/69/84909/hello_html_76faa8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2000240"/>
            <a:ext cx="321471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i.ytimg.com/vi/NWtYca2lmnc/hqdefault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42852"/>
            <a:ext cx="578647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Петербург Достоевского </a:t>
            </a:r>
            <a:endParaRPr lang="ru-RU" dirty="0"/>
          </a:p>
        </p:txBody>
      </p:sp>
      <p:pic>
        <p:nvPicPr>
          <p:cNvPr id="75778" name="Picture 2" descr="http://screen.ru/skul/crime/Untitled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00174"/>
            <a:ext cx="6534150" cy="50863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Социальные причины преступления </a:t>
            </a:r>
            <a:endParaRPr lang="ru-RU" dirty="0"/>
          </a:p>
        </p:txBody>
      </p:sp>
      <p:pic>
        <p:nvPicPr>
          <p:cNvPr id="1026" name="Picture 2" descr="http://elhow.ru/images/articles/13/134/13460/inn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4972050" cy="3733800"/>
          </a:xfrm>
          <a:prstGeom prst="rect">
            <a:avLst/>
          </a:prstGeom>
          <a:noFill/>
        </p:spPr>
      </p:pic>
      <p:pic>
        <p:nvPicPr>
          <p:cNvPr id="1028" name="Picture 4" descr="https://images-blogger-opensocial.googleusercontent.com/gadgets/proxy?url=http%3A%2F%2F2.bp.blogspot.com%2F-Nq6-eCAd3oc%2FVQIS3e76iuI%2FAAAAAAAAE2A%2FupgmHvaIHzI%2Fs1600%2Filljustracija_Dunja_Raskolnikova_prestuplenie_i_nakazanie_shmarinov.jpg&amp;container=blogger&amp;gadget=a&amp;rewriteMime=image%2F*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143116"/>
            <a:ext cx="3214710" cy="44910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3685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 группа – анализ эпизода «История семьи Мармеладовых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2 группа-«История с девочкой на улице».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3244334"/>
            <a:ext cx="7572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«мир вокруг несправедлив и жесток»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</a:t>
            </a:r>
            <a:r>
              <a:rPr lang="ru-RU" dirty="0" smtClean="0"/>
              <a:t>стреча со старухой </a:t>
            </a:r>
            <a:endParaRPr lang="ru-RU" dirty="0"/>
          </a:p>
        </p:txBody>
      </p:sp>
      <p:sp>
        <p:nvSpPr>
          <p:cNvPr id="24578" name="AutoShape 2" descr="https://knigek.net/covers/156/i_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knigek.net/covers/156/i_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2" name="AutoShape 6" descr="https://knigek.net/covers/156/i_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https://knigek.net/covers/156/i_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6" name="Picture 10" descr="http://umotnas.ru/umot/f-m-dostoevskij-mihail-mihajlovich-dostoevskij/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2928958" cy="4824387"/>
          </a:xfrm>
          <a:prstGeom prst="rect">
            <a:avLst/>
          </a:prstGeom>
          <a:noFill/>
        </p:spPr>
      </p:pic>
      <p:pic>
        <p:nvPicPr>
          <p:cNvPr id="24588" name="Picture 12" descr="http://www.metronews.ru/_internal/gxml!0/r0dc21o2f3vste5s7ezej9x3a10rp3w$mgch350lv83ql0m5eevj7r1t1el6lpf/RIA-540563-Preview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500174"/>
            <a:ext cx="5243492" cy="35480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714356"/>
            <a:ext cx="77153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i="1" dirty="0" smtClean="0"/>
              <a:t>                                    </a:t>
            </a:r>
            <a:r>
              <a:rPr lang="ru-RU" sz="4800" b="1" i="1" dirty="0" smtClean="0"/>
              <a:t>Причины преступления</a:t>
            </a:r>
          </a:p>
          <a:p>
            <a:r>
              <a:rPr lang="ru-RU" sz="4800" i="1" dirty="0" smtClean="0"/>
              <a:t> социальные               …</a:t>
            </a:r>
          </a:p>
          <a:p>
            <a:r>
              <a:rPr lang="ru-RU" sz="4800" i="1" u="sng" dirty="0" smtClean="0"/>
              <a:t>…</a:t>
            </a:r>
          </a:p>
          <a:p>
            <a:r>
              <a:rPr lang="ru-RU" sz="4800" i="1" u="sng" dirty="0" smtClean="0"/>
              <a:t>…</a:t>
            </a:r>
          </a:p>
          <a:p>
            <a:r>
              <a:rPr lang="ru-RU" sz="4800" i="1" u="sng" dirty="0" smtClean="0"/>
              <a:t>…</a:t>
            </a:r>
          </a:p>
          <a:p>
            <a:r>
              <a:rPr lang="ru-RU" sz="4800" i="1" u="sng" dirty="0" smtClean="0"/>
              <a:t>…</a:t>
            </a:r>
            <a:endParaRPr lang="ru-RU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82792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Домашнее </a:t>
            </a:r>
            <a:r>
              <a:rPr lang="ru-RU" b="1" dirty="0" smtClean="0"/>
              <a:t>задание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3105835"/>
            <a:ext cx="55721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Часть 1, гл. 5 – до конца 1 части, часть 2 главы 1,2,6,7</a:t>
            </a:r>
            <a:endParaRPr lang="ru-R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Закончи предложение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i="1" dirty="0" smtClean="0"/>
              <a:t>Сегодня на уроке я был (а)…</a:t>
            </a:r>
            <a:endParaRPr lang="ru-RU" dirty="0" smtClean="0"/>
          </a:p>
          <a:p>
            <a:r>
              <a:rPr lang="ru-RU" i="1" dirty="0" smtClean="0"/>
              <a:t>Мы были вместе…</a:t>
            </a:r>
            <a:endParaRPr lang="ru-RU" dirty="0" smtClean="0"/>
          </a:p>
          <a:p>
            <a:r>
              <a:rPr lang="ru-RU" i="1" dirty="0" smtClean="0"/>
              <a:t>Самым интересным сегодня для меня было…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</TotalTime>
  <Words>72</Words>
  <PresentationFormat>Экран (4:3)</PresentationFormat>
  <Paragraphs>19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    Роман «Преступление и наказание». Петербург  Достоевского.    Социальные  истоки преступления  Раскольникова.  </vt:lpstr>
      <vt:lpstr>Слайд 2</vt:lpstr>
      <vt:lpstr>Слайд 3</vt:lpstr>
      <vt:lpstr>Слайд 4</vt:lpstr>
      <vt:lpstr>Слайд 5</vt:lpstr>
      <vt:lpstr>Слайд 6</vt:lpstr>
      <vt:lpstr>Слайд 7</vt:lpstr>
      <vt:lpstr>Петербург Достоевского </vt:lpstr>
      <vt:lpstr>Социальные причины преступления </vt:lpstr>
      <vt:lpstr>1 группа – анализ эпизода «История семьи Мармеладовых»   2 группа-«История с девочкой на улице». </vt:lpstr>
      <vt:lpstr>Встреча со старухой </vt:lpstr>
      <vt:lpstr>Слайд 12</vt:lpstr>
      <vt:lpstr>   Домашнее задание  </vt:lpstr>
      <vt:lpstr>Закончи предложение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Роман «Преступление и наказание». Петербург  Достоевского.    Социальные  истоки преступления  Раскольникова.  </dc:title>
  <dc:creator>Гульсара</dc:creator>
  <cp:lastModifiedBy>Гульсара</cp:lastModifiedBy>
  <cp:revision>3</cp:revision>
  <dcterms:created xsi:type="dcterms:W3CDTF">2017-01-16T16:25:10Z</dcterms:created>
  <dcterms:modified xsi:type="dcterms:W3CDTF">2017-01-16T16:46:55Z</dcterms:modified>
</cp:coreProperties>
</file>